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  <p:sldId id="41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0" y="84"/>
      </p:cViewPr>
      <p:guideLst>
        <p:guide orient="horz" pos="217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2" descr="师大标志透明底"/>
          <p:cNvPicPr>
            <a:picLocks noChangeAspect="1"/>
          </p:cNvPicPr>
          <p:nvPr userDrawn="1"/>
        </p:nvPicPr>
        <p:blipFill>
          <a:blip r:embed="rId18"/>
          <a:srcRect l="53152" t="26124" r="12655" b="25871"/>
          <a:stretch>
            <a:fillRect/>
          </a:stretch>
        </p:blipFill>
        <p:spPr>
          <a:xfrm>
            <a:off x="328295" y="135890"/>
            <a:ext cx="840105" cy="842010"/>
          </a:xfrm>
          <a:prstGeom prst="rect">
            <a:avLst/>
          </a:prstGeom>
        </p:spPr>
      </p:pic>
      <p:pic>
        <p:nvPicPr>
          <p:cNvPr id="8" name="图片 3" descr="SFB9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416685" y="224790"/>
            <a:ext cx="1177925" cy="734695"/>
          </a:xfrm>
          <a:prstGeom prst="rect">
            <a:avLst/>
          </a:prstGeom>
        </p:spPr>
      </p:pic>
      <p:pic>
        <p:nvPicPr>
          <p:cNvPr id="9" name="图片 8" descr="aacsb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991485" y="198755"/>
            <a:ext cx="1772285" cy="756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1"/>
          <a:srcRect l="10925" t="16989" r="10147" b="25221"/>
          <a:stretch>
            <a:fillRect/>
          </a:stretch>
        </p:blipFill>
        <p:spPr>
          <a:xfrm>
            <a:off x="9113520" y="124460"/>
            <a:ext cx="2722245" cy="678815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-47625" y="1082675"/>
            <a:ext cx="12239625" cy="1079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1"/>
          <a:srcRect t="71999" r="3721" b="2979"/>
          <a:stretch>
            <a:fillRect/>
          </a:stretch>
        </p:blipFill>
        <p:spPr>
          <a:xfrm>
            <a:off x="9055100" y="768985"/>
            <a:ext cx="2707640" cy="23939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90800" y="3643930"/>
            <a:ext cx="7768800" cy="76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图片 7" descr="05db8843-5793-4a6e-977e-56e3ac38615d"/>
          <p:cNvPicPr>
            <a:picLocks noChangeAspect="1"/>
          </p:cNvPicPr>
          <p:nvPr/>
        </p:nvPicPr>
        <p:blipFill>
          <a:blip r:embed="rId2"/>
          <a:srcRect t="16314" b="21490"/>
          <a:stretch>
            <a:fillRect/>
          </a:stretch>
        </p:blipFill>
        <p:spPr>
          <a:xfrm>
            <a:off x="0" y="1245235"/>
            <a:ext cx="12212320" cy="49104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053443"/>
            <a:ext cx="12212320" cy="1561758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5875" y="6355715"/>
            <a:ext cx="12216130" cy="7943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8305" y="3251200"/>
            <a:ext cx="11783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+mn-ea"/>
                <a:cs typeface="方正兰亭粗黑简体" panose="02000000000000000000" charset="-122"/>
              </a:rPr>
              <a:t>商学院</a:t>
            </a:r>
            <a:r>
              <a:rPr lang="en-US" altLang="zh-CN" sz="6000" dirty="0" smtClean="0">
                <a:solidFill>
                  <a:schemeClr val="bg1"/>
                </a:solidFill>
                <a:latin typeface="+mn-ea"/>
                <a:cs typeface="方正兰亭粗黑简体" panose="02000000000000000000" charset="-122"/>
              </a:rPr>
              <a:t>2023</a:t>
            </a:r>
            <a:r>
              <a:rPr lang="zh-CN" altLang="en-US" sz="6000" dirty="0" smtClean="0">
                <a:solidFill>
                  <a:schemeClr val="bg1"/>
                </a:solidFill>
                <a:latin typeface="+mn-ea"/>
                <a:cs typeface="方正兰亭粗黑简体" panose="02000000000000000000" charset="-122"/>
              </a:rPr>
              <a:t>年</a:t>
            </a:r>
            <a:r>
              <a:rPr lang="en-US" altLang="zh-CN" sz="6000" dirty="0" smtClean="0">
                <a:solidFill>
                  <a:schemeClr val="bg1"/>
                </a:solidFill>
                <a:latin typeface="+mn-ea"/>
                <a:cs typeface="方正兰亭粗黑简体" panose="02000000000000000000" charset="-122"/>
              </a:rPr>
              <a:t>PPT</a:t>
            </a:r>
            <a:r>
              <a:rPr lang="zh-CN" altLang="en-US" sz="6000" dirty="0" smtClean="0">
                <a:solidFill>
                  <a:schemeClr val="bg1"/>
                </a:solidFill>
                <a:latin typeface="+mn-ea"/>
                <a:cs typeface="方正兰亭粗黑简体" panose="02000000000000000000" charset="-122"/>
              </a:rPr>
              <a:t>模版参考</a:t>
            </a:r>
            <a:endParaRPr lang="zh-CN" altLang="en-US" sz="6000" dirty="0">
              <a:solidFill>
                <a:schemeClr val="bg1"/>
              </a:solidFill>
              <a:latin typeface="+mn-ea"/>
              <a:cs typeface="方正兰亭粗黑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9845" y="6397625"/>
            <a:ext cx="2435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cs typeface="思源黑體 Bold" panose="020B0800000000000000" charset="-120"/>
              </a:rPr>
              <a:t>2023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思源黑體 Bold" panose="020B0800000000000000" charset="-120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思源黑體 Bold" panose="020B0800000000000000" charset="-120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思源黑體 Bold" panose="020B0800000000000000" charset="-120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思源黑體 Bold" panose="020B0800000000000000" charset="-120"/>
              </a:rPr>
              <a:t>20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思源黑體 Bold" panose="020B0800000000000000" charset="-120"/>
              </a:rPr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11265" y="5025390"/>
            <a:ext cx="382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在此添加标题</a:t>
            </a:r>
          </a:p>
        </p:txBody>
      </p:sp>
      <p:pic>
        <p:nvPicPr>
          <p:cNvPr id="5" name="图片 4" descr="05db8843-5793-4a6e-977e-56e3ac38615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" y="2512060"/>
            <a:ext cx="5122545" cy="3417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1265" y="2738120"/>
            <a:ext cx="46526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sym typeface="+mn-ea"/>
              </a:rPr>
              <a:t>请您单击此处输入文本内容，可根据需要适当地调整文字的颜色或者大小等属性。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11265" y="3752215"/>
            <a:ext cx="382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在此添加标题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11265" y="4079240"/>
            <a:ext cx="46526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sym typeface="+mn-ea"/>
              </a:rPr>
              <a:t>请您单击此处输入文本内容，可根据需要适当地调整文字的颜色或者大小等属性。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11265" y="2411095"/>
            <a:ext cx="382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在此添加标题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11265" y="5352415"/>
            <a:ext cx="46526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黑体" panose="02010609060101010101" charset="-122"/>
                <a:ea typeface="黑体" panose="02010609060101010101" charset="-122"/>
                <a:sym typeface="+mn-ea"/>
              </a:rPr>
              <a:t>请您单击此处输入文本内容，可根据需要适当地调整文字的颜色或者大小等属性。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176010" y="5131435"/>
            <a:ext cx="4445" cy="883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180455" y="3884930"/>
            <a:ext cx="4445" cy="883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184900" y="2512060"/>
            <a:ext cx="4445" cy="883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91820" y="1372235"/>
            <a:ext cx="3825875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baseline="300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在此添加标题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2360" y="1703070"/>
            <a:ext cx="963358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sym typeface="+mn-ea"/>
              </a:rPr>
              <a:t>请您单击此处输入文本内容，可根据需要适当地调整文字的颜色或者大小等属性。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</Words>
  <Application>Microsoft Office PowerPoint</Application>
  <PresentationFormat>宽屏</PresentationFormat>
  <Paragraphs>11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方正兰亭粗黑简体</vt:lpstr>
      <vt:lpstr>黑体</vt:lpstr>
      <vt:lpstr>思源黑體 Bold</vt:lpstr>
      <vt:lpstr>微软雅黑</vt:lpstr>
      <vt:lpstr>Arial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</dc:creator>
  <cp:lastModifiedBy>KING</cp:lastModifiedBy>
  <cp:revision>174</cp:revision>
  <dcterms:created xsi:type="dcterms:W3CDTF">2019-06-19T02:08:00Z</dcterms:created>
  <dcterms:modified xsi:type="dcterms:W3CDTF">2023-12-26T03:17:36Z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